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  <p:sldMasterId id="2147483668" r:id="rId4"/>
    <p:sldMasterId id="2147483673" r:id="rId5"/>
    <p:sldMasterId id="2147483675" r:id="rId6"/>
  </p:sldMasterIdLst>
  <p:notesMasterIdLst>
    <p:notesMasterId r:id="rId8"/>
  </p:notesMasterIdLst>
  <p:handoutMasterIdLst>
    <p:handoutMasterId r:id="rId21"/>
  </p:handoutMasterIdLst>
  <p:sldIdLst>
    <p:sldId id="292" r:id="rId7"/>
    <p:sldId id="293" r:id="rId9"/>
    <p:sldId id="291" r:id="rId10"/>
    <p:sldId id="301" r:id="rId11"/>
    <p:sldId id="325" r:id="rId12"/>
    <p:sldId id="303" r:id="rId13"/>
    <p:sldId id="302" r:id="rId14"/>
    <p:sldId id="326" r:id="rId15"/>
    <p:sldId id="327" r:id="rId16"/>
    <p:sldId id="320" r:id="rId17"/>
    <p:sldId id="328" r:id="rId18"/>
    <p:sldId id="329" r:id="rId19"/>
    <p:sldId id="323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'be'r" initials="A" lastIdx="4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4126"/>
    <a:srgbClr val="77CCF3"/>
    <a:srgbClr val="40938C"/>
    <a:srgbClr val="9FCA45"/>
    <a:srgbClr val="73CD9D"/>
    <a:srgbClr val="FEF7E7"/>
    <a:srgbClr val="59A3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6" autoAdjust="0"/>
    <p:restoredTop sz="87562" autoAdjust="0"/>
  </p:normalViewPr>
  <p:slideViewPr>
    <p:cSldViewPr snapToGrid="0">
      <p:cViewPr>
        <p:scale>
          <a:sx n="33" d="100"/>
          <a:sy n="33" d="100"/>
        </p:scale>
        <p:origin x="2381" y="9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CCC3D362-7457-4FC1-AB92-05F2654F753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fld id="{4AC6D3A3-01ED-41A3-BDB4-3223A1547A55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105号-简雅黑" panose="00000500000000000000" charset="-122"/>
        <a:ea typeface="字魂105号-简雅黑" panose="0000050000000000000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字魂105号-简雅黑" panose="00000500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字魂105号-简雅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字魂105号-简雅黑" panose="00000500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字魂105号-简雅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字魂105号-简雅黑" panose="00000500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字魂105号-简雅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字魂105号-简雅黑" panose="00000500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字魂105号-简雅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4752AC-5479-410C-A6C4-FFB86EF551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字魂105号-简雅黑" panose="00000500000000000000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字魂105号-简雅黑" panose="00000500000000000000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crush"/>
      </p:transition>
    </mc:Choice>
    <mc:Fallback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77800" y="177800"/>
            <a:ext cx="11836400" cy="651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image" Target="../media/image5.png"/><Relationship Id="rId22" Type="http://schemas.openxmlformats.org/officeDocument/2006/relationships/hyperlink" Target="https://www.facebook.com/groups/629898828017053" TargetMode="External"/><Relationship Id="rId21" Type="http://schemas.openxmlformats.org/officeDocument/2006/relationships/image" Target="../media/image4.pn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ea typeface="思源黑体 CN Bold" panose="020B0800000000000000" pitchFamily="34" charset="-122"/>
                <a:cs typeface="字魂59号-创粗黑" panose="00000500000000000000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>
            <a:fillRect/>
          </a:stretch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2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/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/>
          <p:cNvSpPr txBox="1"/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/>
          <p:cNvSpPr txBox="1"/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>
            <a:fillRect/>
          </a:stretch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 panose="020B0604020202020204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 panose="020B0604020202020204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 panose="020B060402020202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0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0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image" Target="../media/image46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image" Target="../media/image14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20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0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image" Target="../media/image33.jpe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1" Type="http://schemas.openxmlformats.org/officeDocument/2006/relationships/slideLayout" Target="../slideLayouts/slideLayout23.xml"/><Relationship Id="rId10" Type="http://schemas.openxmlformats.org/officeDocument/2006/relationships/image" Target="../media/image35.png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8.xml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>
            <a:fillRect/>
          </a:stretch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/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>
              <a:fillRect/>
            </a:stretch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>
            <a:fillRect/>
          </a:stretch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>
            <a:fillRect/>
          </a:stretch>
        </p:blipFill>
        <p:spPr>
          <a:xfrm>
            <a:off x="9742261" y="574023"/>
            <a:ext cx="3305060" cy="2466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0737" y="1631268"/>
            <a:ext cx="5011346" cy="4377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>
            <a:fillRect/>
          </a:stretch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-324009" y="0"/>
            <a:ext cx="8666603" cy="6737192"/>
            <a:chOff x="1432193" y="261347"/>
            <a:chExt cx="6279614" cy="4881608"/>
          </a:xfrm>
        </p:grpSpPr>
        <p:sp>
          <p:nvSpPr>
            <p:cNvPr id="18" name="矩形: 圆角 17"/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>
              <a:fillRect/>
            </a:stretch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2" name="图片 21" descr="图片包含 游戏机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>
            <a:fillRect/>
          </a:stretch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64923" y="2296888"/>
            <a:ext cx="5779198" cy="4617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3297" y="1707276"/>
            <a:ext cx="6096000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nl-NL" sz="8000" dirty="0" smtClean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 CHỌN BỨC TRANH ĐẸP NHẤT</a:t>
            </a:r>
            <a:endParaRPr lang="nl-NL" sz="8000" b="1" spc="160" dirty="0" smtClean="0">
              <a:ln>
                <a:solidFill>
                  <a:schemeClr val="tx1"/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rophy Cup Icon Free Download Image, Resolution:1200x800 HD Png Download -  CP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5131" y="3953252"/>
            <a:ext cx="4331194" cy="288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>
            <a:fillRect/>
          </a:stretch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/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>
              <a:fillRect/>
            </a:stretch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>
            <a:fillRect/>
          </a:stretch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>
            <a:fillRect/>
          </a:stretch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3818" y="2004040"/>
            <a:ext cx="4471961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tx1"/>
                  </a:solidFill>
                </a:ln>
                <a:blipFill>
                  <a:blip r:embed="rId1"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endParaRPr lang="en-US" sz="11500" dirty="0" smtClean="0">
              <a:ln>
                <a:solidFill>
                  <a:schemeClr val="tx1"/>
                </a:solidFill>
              </a:ln>
              <a:blipFill>
                <a:blip r:embed="rId1"/>
                <a:stretch>
                  <a:fillRect/>
                </a:stretch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500" dirty="0" smtClean="0">
                <a:ln>
                  <a:solidFill>
                    <a:schemeClr val="tx1"/>
                  </a:solidFill>
                </a:ln>
                <a:blipFill>
                  <a:blip r:embed="rId1"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11500" dirty="0">
              <a:ln>
                <a:solidFill>
                  <a:schemeClr val="tx1"/>
                </a:solidFill>
              </a:ln>
              <a:blipFill>
                <a:blip r:embed="rId1"/>
                <a:stretch>
                  <a:fillRect/>
                </a:stretch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1" y="136874"/>
            <a:ext cx="11884529" cy="65687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9560" y="335280"/>
            <a:ext cx="11536680" cy="6202680"/>
          </a:xfrm>
          <a:prstGeom prst="roundRect">
            <a:avLst>
              <a:gd name="adj" fmla="val 478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691" y="912858"/>
            <a:ext cx="2941605" cy="50158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nl-NL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 nêu một số việc làm phù hợp của em để </a:t>
            </a:r>
            <a:endParaRPr lang="nl-NL" sz="40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 </a:t>
            </a:r>
            <a:r>
              <a:rPr lang="nl-NL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gìn vệ sinh và an toàn trường học.</a:t>
            </a:r>
            <a:endParaRPr lang="en-US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Nội quy vệ sinh trường học - Cần lưu ý gì khi xây dựng và thực hiện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80" y="3603864"/>
            <a:ext cx="3799625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ấn đề vệ sinh trường học - Giải pháp nào tối ưu nhất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85" y="3603864"/>
            <a:ext cx="4178717" cy="29340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Văn mẫu lớp 3, kể về việc tốt em đã là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79" y="590393"/>
            <a:ext cx="3799625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rách nhiệm của học sinh trong việc bảo vệ môi trườ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685" y="571518"/>
            <a:ext cx="4281268" cy="2849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>
            <a:fillRect/>
          </a:stretch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/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>
              <a:fillRect/>
            </a:stretch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>
            <a:fillRect/>
          </a:stretch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>
            <a:fillRect/>
          </a:stretch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3456" y="1857956"/>
            <a:ext cx="5785605" cy="4340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Em Yêu Trường E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97" y="4550243"/>
            <a:ext cx="2219960" cy="230187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3304803" y="4804311"/>
            <a:ext cx="2427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6000" dirty="0" err="1" smtClean="0">
                <a:solidFill>
                  <a:srgbClr val="FFC000"/>
                </a:solidFill>
                <a:latin typeface="SVN-Adam Gorry" panose="02040603050506020204" pitchFamily="18" charset="0"/>
                <a:ea typeface="字魂105号-简雅黑" panose="00000500000000000000" charset="-122"/>
                <a:cs typeface="汉仪中简黑简" panose="00020600040101010101" charset="-122"/>
                <a:sym typeface="+mn-ea"/>
              </a:rPr>
              <a:t>Tiết</a:t>
            </a:r>
            <a:r>
              <a:rPr lang="en-US" altLang="zh-CN" sz="6000" dirty="0" smtClean="0">
                <a:solidFill>
                  <a:srgbClr val="FFC000"/>
                </a:solidFill>
                <a:latin typeface="SVN-Adam Gorry" panose="02040603050506020204" pitchFamily="18" charset="0"/>
                <a:ea typeface="字魂105号-简雅黑" panose="00000500000000000000" charset="-122"/>
                <a:cs typeface="汉仪中简黑简" panose="00020600040101010101" charset="-122"/>
                <a:sym typeface="+mn-ea"/>
              </a:rPr>
              <a:t> 1</a:t>
            </a:r>
            <a:endParaRPr lang="zh-CN" altLang="en-US" sz="6000" dirty="0">
              <a:solidFill>
                <a:srgbClr val="FFC000"/>
              </a:solidFill>
              <a:latin typeface="SVN-Adam Gorry" panose="02040603050506020204" pitchFamily="18" charset="0"/>
              <a:ea typeface="字魂105号-简雅黑" panose="00000500000000000000" charset="-122"/>
              <a:cs typeface="汉仪中简黑简" panose="00020600040101010101" charset="-122"/>
              <a:sym typeface="+mn-ea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54886" y="1150796"/>
            <a:ext cx="5230255" cy="1424794"/>
          </a:xfrm>
          <a:prstGeom prst="rect">
            <a:avLst/>
          </a:prstGeom>
        </p:spPr>
      </p:pic>
      <p:grpSp>
        <p:nvGrpSpPr>
          <p:cNvPr id="20" name="组合 8"/>
          <p:cNvGrpSpPr/>
          <p:nvPr/>
        </p:nvGrpSpPr>
        <p:grpSpPr>
          <a:xfrm>
            <a:off x="-150889" y="2393922"/>
            <a:ext cx="9041803" cy="2337990"/>
            <a:chOff x="3128270" y="2361328"/>
            <a:chExt cx="10696831" cy="233799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7" name="文本框 18"/>
            <p:cNvSpPr txBox="1"/>
            <p:nvPr/>
          </p:nvSpPr>
          <p:spPr>
            <a:xfrm>
              <a:off x="3170732" y="2361328"/>
              <a:ext cx="1052901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8000" b="1" i="0" u="none" strike="noStrike" kern="1200" cap="none" spc="0" normalizeH="0" baseline="0" noProof="0" dirty="0" smtClean="0">
                  <a:ln w="2540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Ôn tập chủ đề </a:t>
              </a:r>
              <a:endParaRPr kumimoji="0" lang="en-US" altLang="zh-CN" sz="8000" b="1" i="0" u="none" strike="noStrike" kern="1200" cap="none" spc="0" normalizeH="0" baseline="0" noProof="0" dirty="0" smtClean="0">
                <a:ln w="254000">
                  <a:solidFill>
                    <a:schemeClr val="bg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8000" b="1" i="0" u="none" strike="noStrike" kern="1200" cap="none" spc="0" normalizeH="0" baseline="0" noProof="0" dirty="0" smtClean="0">
                  <a:ln w="254000">
                    <a:solidFill>
                      <a:schemeClr val="bg1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trường học</a:t>
              </a:r>
              <a:endParaRPr kumimoji="0" lang="en-US" altLang="zh-CN" sz="8000" b="1" i="0" u="none" strike="noStrike" kern="1200" cap="none" spc="0" normalizeH="0" noProof="0" dirty="0" smtClean="0">
                <a:ln w="254000">
                  <a:solidFill>
                    <a:schemeClr val="bg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文本框 19"/>
            <p:cNvSpPr txBox="1"/>
            <p:nvPr/>
          </p:nvSpPr>
          <p:spPr>
            <a:xfrm>
              <a:off x="3128270" y="2390994"/>
              <a:ext cx="106968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8000" b="0" i="0" u="none" strike="noStrike" kern="1200" cap="none" spc="0" normalizeH="0" baseline="0" noProof="0" dirty="0" smtClean="0">
                  <a:ln w="285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Ôn tập chủ đề </a:t>
              </a:r>
              <a:endParaRPr kumimoji="0" lang="en-US" altLang="zh-CN" sz="8000" b="0" i="0" u="none" strike="noStrike" kern="1200" cap="none" spc="0" normalizeH="0" baseline="0" noProof="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  <a:p>
              <a:pPr marL="0" marR="0" lvl="0" indent="0" algn="ctr" defTabSz="91376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altLang="zh-CN" sz="8000" b="0" i="0" u="none" strike="noStrike" kern="1200" cap="none" spc="0" normalizeH="0" baseline="0" noProof="0" dirty="0" smtClean="0">
                  <a:ln w="28575"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SVN-Hole Hearted" panose="020B0A06020104020203" pitchFamily="34" charset="0"/>
                  <a:ea typeface="字魂151号-联盟综艺体" panose="00000500000000000000" pitchFamily="2" charset="-122"/>
                  <a:sym typeface="思源黑体 CN Normal" panose="020B0400000000000000" pitchFamily="34" charset="-122"/>
                </a:rPr>
                <a:t>trường học</a:t>
              </a:r>
              <a:endParaRPr kumimoji="0" lang="en-US" altLang="zh-CN" sz="8000" b="0" i="0" u="none" strike="noStrike" kern="1200" cap="none" spc="0" normalizeH="0" noProof="0" dirty="0" smtClean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Hole Hearted" panose="020B0A06020104020203" pitchFamily="34" charset="0"/>
                <a:ea typeface="字魂151号-联盟综艺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036" b="89992" l="9931" r="488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5126">
            <a:off x="9388617" y="-973138"/>
            <a:ext cx="2233523" cy="22332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randomBar dir="vert"/>
      </p:transition>
    </mc:Choice>
    <mc:Fallback>
      <p:transition spd="slow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形状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8"/>
          </a:xfrm>
          <a:prstGeom prst="rect">
            <a:avLst/>
          </a:prstGeom>
        </p:spPr>
      </p:pic>
      <p:pic>
        <p:nvPicPr>
          <p:cNvPr id="10" name="图片 9" descr="图形用户界面&#10;&#10;低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6"/>
            <a:ext cx="12192000" cy="6856549"/>
          </a:xfrm>
          <a:prstGeom prst="rect">
            <a:avLst/>
          </a:prstGeom>
        </p:spPr>
      </p:pic>
      <p:pic>
        <p:nvPicPr>
          <p:cNvPr id="8" name="图片 7" descr="图片包含 游戏机, 花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04"/>
          <a:stretch>
            <a:fillRect/>
          </a:stretch>
        </p:blipFill>
        <p:spPr>
          <a:xfrm>
            <a:off x="0" y="3936694"/>
            <a:ext cx="12192000" cy="292058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762699" y="234272"/>
            <a:ext cx="8666603" cy="6737192"/>
            <a:chOff x="1432193" y="261347"/>
            <a:chExt cx="6279614" cy="4881608"/>
          </a:xfrm>
        </p:grpSpPr>
        <p:sp>
          <p:nvSpPr>
            <p:cNvPr id="18" name="矩形: 圆角 17"/>
            <p:cNvSpPr/>
            <p:nvPr/>
          </p:nvSpPr>
          <p:spPr>
            <a:xfrm>
              <a:off x="2131764" y="1156772"/>
              <a:ext cx="4924540" cy="3426245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pic>
          <p:nvPicPr>
            <p:cNvPr id="17" name="图片 16" descr="卡通人物&#10;&#10;中度可信度描述已自动生成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43" t="16684" r="7143" b="16684"/>
            <a:stretch>
              <a:fillRect/>
            </a:stretch>
          </p:blipFill>
          <p:spPr>
            <a:xfrm>
              <a:off x="1432193" y="261347"/>
              <a:ext cx="6279614" cy="4881608"/>
            </a:xfrm>
            <a:prstGeom prst="rect">
              <a:avLst/>
            </a:prstGeom>
          </p:spPr>
        </p:pic>
      </p:grpSp>
      <p:pic>
        <p:nvPicPr>
          <p:cNvPr id="21" name="图片 20" descr="图片包含 游戏机, 食物&#10;&#10;描述已自动生成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67" r="61566"/>
          <a:stretch>
            <a:fillRect/>
          </a:stretch>
        </p:blipFill>
        <p:spPr>
          <a:xfrm>
            <a:off x="-118741" y="2567280"/>
            <a:ext cx="4685841" cy="4404185"/>
          </a:xfrm>
          <a:prstGeom prst="rect">
            <a:avLst/>
          </a:prstGeom>
        </p:spPr>
      </p:pic>
      <p:pic>
        <p:nvPicPr>
          <p:cNvPr id="22" name="图片 21" descr="图片包含 游戏机&#10;&#10;描述已自动生成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1430" r="63977" b="42595"/>
          <a:stretch>
            <a:fillRect/>
          </a:stretch>
        </p:blipFill>
        <p:spPr>
          <a:xfrm>
            <a:off x="9039061" y="-113464"/>
            <a:ext cx="3305060" cy="24666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3818" y="2004040"/>
            <a:ext cx="4471961" cy="3630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ln>
                  <a:solidFill>
                    <a:schemeClr val="tx1"/>
                  </a:solidFill>
                </a:ln>
                <a:blipFill>
                  <a:blip r:embed="rId1"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endParaRPr lang="en-US" sz="11500" dirty="0" smtClean="0">
              <a:ln>
                <a:solidFill>
                  <a:schemeClr val="tx1"/>
                </a:solidFill>
              </a:ln>
              <a:blipFill>
                <a:blip r:embed="rId1"/>
                <a:stretch>
                  <a:fillRect/>
                </a:stretch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1500" dirty="0" smtClean="0">
                <a:ln>
                  <a:solidFill>
                    <a:schemeClr val="tx1"/>
                  </a:solidFill>
                </a:ln>
                <a:blipFill>
                  <a:blip r:embed="rId1"/>
                  <a:stretch>
                    <a:fillRect/>
                  </a:stretch>
                </a:blip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11500" dirty="0">
              <a:ln>
                <a:solidFill>
                  <a:schemeClr val="tx1"/>
                </a:solidFill>
              </a:ln>
              <a:blipFill>
                <a:blip r:embed="rId1"/>
                <a:stretch>
                  <a:fillRect/>
                </a:stretch>
              </a:blip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10940" y="316476"/>
            <a:ext cx="1555844" cy="15558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1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795864" y="2290426"/>
            <a:ext cx="11147572" cy="2499995"/>
          </a:xfrm>
          <a:custGeom>
            <a:avLst/>
            <a:gdLst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-1" fmla="*/ 0 w 11147572"/>
              <a:gd name="connsiteY0-2" fmla="*/ 0 h 3162404"/>
              <a:gd name="connsiteX1-3" fmla="*/ 11147572 w 11147572"/>
              <a:gd name="connsiteY1-4" fmla="*/ 0 h 3162404"/>
              <a:gd name="connsiteX2-5" fmla="*/ 11147572 w 11147572"/>
              <a:gd name="connsiteY2-6" fmla="*/ 3162404 h 3162404"/>
              <a:gd name="connsiteX3-7" fmla="*/ 0 w 11147572"/>
              <a:gd name="connsiteY3-8" fmla="*/ 3162404 h 3162404"/>
              <a:gd name="connsiteX4-9" fmla="*/ 0 w 11147572"/>
              <a:gd name="connsiteY4-10" fmla="*/ 0 h 3162404"/>
              <a:gd name="connsiteX0-11" fmla="*/ 0 w 11147572"/>
              <a:gd name="connsiteY0-12" fmla="*/ 0 h 3162404"/>
              <a:gd name="connsiteX1-13" fmla="*/ 11147572 w 11147572"/>
              <a:gd name="connsiteY1-14" fmla="*/ 0 h 3162404"/>
              <a:gd name="connsiteX2-15" fmla="*/ 11147572 w 11147572"/>
              <a:gd name="connsiteY2-16" fmla="*/ 3162404 h 3162404"/>
              <a:gd name="connsiteX3-17" fmla="*/ 0 w 11147572"/>
              <a:gd name="connsiteY3-18" fmla="*/ 3162404 h 3162404"/>
              <a:gd name="connsiteX4-19" fmla="*/ 0 w 11147572"/>
              <a:gd name="connsiteY4-20" fmla="*/ 0 h 3162404"/>
              <a:gd name="connsiteX0-21" fmla="*/ 0 w 11147572"/>
              <a:gd name="connsiteY0-22" fmla="*/ 0 h 3162404"/>
              <a:gd name="connsiteX1-23" fmla="*/ 11147572 w 11147572"/>
              <a:gd name="connsiteY1-24" fmla="*/ 0 h 3162404"/>
              <a:gd name="connsiteX2-25" fmla="*/ 11147572 w 11147572"/>
              <a:gd name="connsiteY2-26" fmla="*/ 3162404 h 3162404"/>
              <a:gd name="connsiteX3-27" fmla="*/ 0 w 11147572"/>
              <a:gd name="connsiteY3-28" fmla="*/ 3162404 h 3162404"/>
              <a:gd name="connsiteX4-29" fmla="*/ 0 w 11147572"/>
              <a:gd name="connsiteY4-30" fmla="*/ 0 h 3162404"/>
              <a:gd name="connsiteX0-31" fmla="*/ 0 w 11147572"/>
              <a:gd name="connsiteY0-32" fmla="*/ 0 h 3162404"/>
              <a:gd name="connsiteX1-33" fmla="*/ 11147572 w 11147572"/>
              <a:gd name="connsiteY1-34" fmla="*/ 0 h 3162404"/>
              <a:gd name="connsiteX2-35" fmla="*/ 11147572 w 11147572"/>
              <a:gd name="connsiteY2-36" fmla="*/ 3162404 h 3162404"/>
              <a:gd name="connsiteX3-37" fmla="*/ 0 w 11147572"/>
              <a:gd name="connsiteY3-38" fmla="*/ 3162404 h 3162404"/>
              <a:gd name="connsiteX4-39" fmla="*/ 0 w 11147572"/>
              <a:gd name="connsiteY4-40" fmla="*/ 0 h 3162404"/>
              <a:gd name="connsiteX0-41" fmla="*/ 0 w 11147572"/>
              <a:gd name="connsiteY0-42" fmla="*/ 0 h 3220667"/>
              <a:gd name="connsiteX1-43" fmla="*/ 11147572 w 11147572"/>
              <a:gd name="connsiteY1-44" fmla="*/ 0 h 3220667"/>
              <a:gd name="connsiteX2-45" fmla="*/ 11147572 w 11147572"/>
              <a:gd name="connsiteY2-46" fmla="*/ 3162404 h 3220667"/>
              <a:gd name="connsiteX3-47" fmla="*/ 0 w 11147572"/>
              <a:gd name="connsiteY3-48" fmla="*/ 3162404 h 3220667"/>
              <a:gd name="connsiteX4-49" fmla="*/ 0 w 11147572"/>
              <a:gd name="connsiteY4-50" fmla="*/ 0 h 3220667"/>
              <a:gd name="connsiteX0-51" fmla="*/ 0 w 11147572"/>
              <a:gd name="connsiteY0-52" fmla="*/ 94826 h 3315493"/>
              <a:gd name="connsiteX1-53" fmla="*/ 11147572 w 11147572"/>
              <a:gd name="connsiteY1-54" fmla="*/ 94826 h 3315493"/>
              <a:gd name="connsiteX2-55" fmla="*/ 11147572 w 11147572"/>
              <a:gd name="connsiteY2-56" fmla="*/ 3257230 h 3315493"/>
              <a:gd name="connsiteX3-57" fmla="*/ 0 w 11147572"/>
              <a:gd name="connsiteY3-58" fmla="*/ 3257230 h 3315493"/>
              <a:gd name="connsiteX4-59" fmla="*/ 0 w 11147572"/>
              <a:gd name="connsiteY4-60" fmla="*/ 94826 h 3315493"/>
              <a:gd name="connsiteX0-61" fmla="*/ 0 w 11147572"/>
              <a:gd name="connsiteY0-62" fmla="*/ 165784 h 3386451"/>
              <a:gd name="connsiteX1-63" fmla="*/ 11147572 w 11147572"/>
              <a:gd name="connsiteY1-64" fmla="*/ 165784 h 3386451"/>
              <a:gd name="connsiteX2-65" fmla="*/ 11147572 w 11147572"/>
              <a:gd name="connsiteY2-66" fmla="*/ 3328188 h 3386451"/>
              <a:gd name="connsiteX3-67" fmla="*/ 0 w 11147572"/>
              <a:gd name="connsiteY3-68" fmla="*/ 3328188 h 3386451"/>
              <a:gd name="connsiteX4-69" fmla="*/ 0 w 11147572"/>
              <a:gd name="connsiteY4-70" fmla="*/ 165784 h 33864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147572" h="3386451">
                <a:moveTo>
                  <a:pt x="0" y="165784"/>
                </a:moveTo>
                <a:cubicBezTo>
                  <a:pt x="2588097" y="-62816"/>
                  <a:pt x="7492675" y="-47576"/>
                  <a:pt x="11147572" y="165784"/>
                </a:cubicBezTo>
                <a:cubicBezTo>
                  <a:pt x="11147572" y="1219919"/>
                  <a:pt x="10446532" y="2167373"/>
                  <a:pt x="11147572" y="3328188"/>
                </a:cubicBezTo>
                <a:cubicBezTo>
                  <a:pt x="8635675" y="3572028"/>
                  <a:pt x="1399377" y="2947188"/>
                  <a:pt x="0" y="3328188"/>
                </a:cubicBezTo>
                <a:cubicBezTo>
                  <a:pt x="579120" y="2563613"/>
                  <a:pt x="335280" y="1418039"/>
                  <a:pt x="0" y="1657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lIns="47625" tIns="19050" rIns="47625" bIns="19050" rtlCol="0" anchor="ctr" anchorCtr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3200" b="1" i="0" u="none" spc="160" baseline="0">
                <a:solidFill>
                  <a:schemeClr val="accent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中简黑简" panose="00020600040101010101" charset="-122"/>
              </a:defRPr>
            </a:lvl1pPr>
            <a:lvl2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SimSun" panose="02010600030101010101" pitchFamily="2" charset="-122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nl-NL" sz="8000" b="1" i="0" u="none" strike="noStrike" kern="1200" cap="none" spc="16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 </a:t>
            </a: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 tranh, ảnh </a:t>
            </a:r>
            <a:r>
              <a:rPr kumimoji="0" lang="nl-NL" sz="8000" b="1" i="1" u="none" strike="noStrike" kern="1200" cap="none" spc="16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nl-NL" sz="8000" b="1" i="0" u="none" strike="noStrike" kern="1200" cap="none" spc="16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 đề trường </a:t>
            </a:r>
            <a:r>
              <a:rPr kumimoji="0" lang="nl-NL" sz="8000" b="1" i="0" u="none" strike="noStrike" kern="1200" cap="none" spc="16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endParaRPr kumimoji="0" lang="en-US" sz="8000" b="1" i="0" u="none" strike="noStrike" kern="1200" cap="none" spc="16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>
            <a:fillRect/>
          </a:stretch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>
            <a:fillRect/>
          </a:stretch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/>
          <a:srcRect l="33206" t="23916" r="9611" b="47207"/>
          <a:stretch>
            <a:fillRect/>
          </a:stretch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926" y="3812928"/>
            <a:ext cx="5171430" cy="303933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3859">
            <a:off x="-225880" y="-771856"/>
            <a:ext cx="3744674" cy="374467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56" y="1086383"/>
            <a:ext cx="2604963" cy="1070618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/>
          <a:srcRect l="47689" t="23916" r="9611" b="27215"/>
          <a:stretch>
            <a:fillRect/>
          </a:stretch>
        </p:blipFill>
        <p:spPr>
          <a:xfrm flipH="1" flipV="1">
            <a:off x="8786288" y="3860797"/>
            <a:ext cx="3397250" cy="29972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573239" y="1480889"/>
            <a:ext cx="8772591" cy="2749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7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nl-NL" sz="72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lãm </a:t>
            </a:r>
            <a:r>
              <a:rPr kumimoji="0" lang="nl-NL" sz="72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kumimoji="0" lang="nl-NL" sz="7200" b="0" i="0" u="none" strike="noStrike" kern="1200" cap="none" spc="0" normalizeH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nl-NL" sz="7200" baseline="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Times New Roman" panose="02020603050405020304" pitchFamily="18" charset="0"/>
              </a:rPr>
              <a:t>lớp mình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026" name="Picture 2" descr="VẼ TRANH TRƯỜNG EM đơn giản, đẹp và ý nghĩa nhấ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55" y="4174952"/>
            <a:ext cx="4416279" cy="2484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h vẽ tranh trường học và mẫu tranh tham khả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688" y="3052226"/>
            <a:ext cx="3706930" cy="2809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04" y="2569207"/>
            <a:ext cx="2152274" cy="41687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163503" y="316476"/>
            <a:ext cx="1555844" cy="15558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1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38" y="146200"/>
            <a:ext cx="11279702" cy="6517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10940" y="316476"/>
            <a:ext cx="1555844" cy="155584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46022" y="1415628"/>
            <a:ext cx="1237408" cy="123740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2852462" y="-2374472"/>
            <a:ext cx="5574413" cy="7580199"/>
            <a:chOff x="12852462" y="-2374472"/>
            <a:chExt cx="5574413" cy="758019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 flipH="1">
              <a:off x="12852462" y="-2374472"/>
              <a:ext cx="5574413" cy="7580199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4877242" y="1094398"/>
              <a:ext cx="3022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Hoạt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</a:t>
              </a:r>
              <a:r>
                <a:rPr kumimoji="1" lang="en-US" altLang="zh-CN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động</a:t>
              </a:r>
              <a:r>
                <a:rPr kumimoji="1" lang="en-US" altLang="zh-CN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7 SVNBatman Forever Alt" panose="00000400000000000000" pitchFamily="2" charset="0"/>
                  <a:cs typeface="+mn-cs"/>
                </a:rPr>
                <a:t> 2</a:t>
              </a:r>
              <a:endPara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Batman Forever Alt" panose="00000400000000000000" pitchFamily="2" charset="0"/>
                <a:cs typeface="+mn-cs"/>
              </a:endParaRPr>
            </a:p>
          </p:txBody>
        </p:sp>
      </p:grpSp>
      <p:sp>
        <p:nvSpPr>
          <p:cNvPr id="10" name="文本框 8"/>
          <p:cNvSpPr txBox="1"/>
          <p:nvPr/>
        </p:nvSpPr>
        <p:spPr>
          <a:xfrm>
            <a:off x="795864" y="1859581"/>
            <a:ext cx="11147572" cy="3361690"/>
          </a:xfrm>
          <a:custGeom>
            <a:avLst/>
            <a:gdLst>
              <a:gd name="connsiteX0" fmla="*/ 0 w 11147572"/>
              <a:gd name="connsiteY0" fmla="*/ 0 h 3162404"/>
              <a:gd name="connsiteX1" fmla="*/ 11147572 w 11147572"/>
              <a:gd name="connsiteY1" fmla="*/ 0 h 3162404"/>
              <a:gd name="connsiteX2" fmla="*/ 11147572 w 11147572"/>
              <a:gd name="connsiteY2" fmla="*/ 3162404 h 3162404"/>
              <a:gd name="connsiteX3" fmla="*/ 0 w 11147572"/>
              <a:gd name="connsiteY3" fmla="*/ 3162404 h 3162404"/>
              <a:gd name="connsiteX4" fmla="*/ 0 w 11147572"/>
              <a:gd name="connsiteY4" fmla="*/ 0 h 3162404"/>
              <a:gd name="connsiteX0-1" fmla="*/ 0 w 11147572"/>
              <a:gd name="connsiteY0-2" fmla="*/ 0 h 3162404"/>
              <a:gd name="connsiteX1-3" fmla="*/ 11147572 w 11147572"/>
              <a:gd name="connsiteY1-4" fmla="*/ 0 h 3162404"/>
              <a:gd name="connsiteX2-5" fmla="*/ 11147572 w 11147572"/>
              <a:gd name="connsiteY2-6" fmla="*/ 3162404 h 3162404"/>
              <a:gd name="connsiteX3-7" fmla="*/ 0 w 11147572"/>
              <a:gd name="connsiteY3-8" fmla="*/ 3162404 h 3162404"/>
              <a:gd name="connsiteX4-9" fmla="*/ 0 w 11147572"/>
              <a:gd name="connsiteY4-10" fmla="*/ 0 h 3162404"/>
              <a:gd name="connsiteX0-11" fmla="*/ 0 w 11147572"/>
              <a:gd name="connsiteY0-12" fmla="*/ 0 h 3162404"/>
              <a:gd name="connsiteX1-13" fmla="*/ 11147572 w 11147572"/>
              <a:gd name="connsiteY1-14" fmla="*/ 0 h 3162404"/>
              <a:gd name="connsiteX2-15" fmla="*/ 11147572 w 11147572"/>
              <a:gd name="connsiteY2-16" fmla="*/ 3162404 h 3162404"/>
              <a:gd name="connsiteX3-17" fmla="*/ 0 w 11147572"/>
              <a:gd name="connsiteY3-18" fmla="*/ 3162404 h 3162404"/>
              <a:gd name="connsiteX4-19" fmla="*/ 0 w 11147572"/>
              <a:gd name="connsiteY4-20" fmla="*/ 0 h 3162404"/>
              <a:gd name="connsiteX0-21" fmla="*/ 0 w 11147572"/>
              <a:gd name="connsiteY0-22" fmla="*/ 0 h 3162404"/>
              <a:gd name="connsiteX1-23" fmla="*/ 11147572 w 11147572"/>
              <a:gd name="connsiteY1-24" fmla="*/ 0 h 3162404"/>
              <a:gd name="connsiteX2-25" fmla="*/ 11147572 w 11147572"/>
              <a:gd name="connsiteY2-26" fmla="*/ 3162404 h 3162404"/>
              <a:gd name="connsiteX3-27" fmla="*/ 0 w 11147572"/>
              <a:gd name="connsiteY3-28" fmla="*/ 3162404 h 3162404"/>
              <a:gd name="connsiteX4-29" fmla="*/ 0 w 11147572"/>
              <a:gd name="connsiteY4-30" fmla="*/ 0 h 3162404"/>
              <a:gd name="connsiteX0-31" fmla="*/ 0 w 11147572"/>
              <a:gd name="connsiteY0-32" fmla="*/ 0 h 3162404"/>
              <a:gd name="connsiteX1-33" fmla="*/ 11147572 w 11147572"/>
              <a:gd name="connsiteY1-34" fmla="*/ 0 h 3162404"/>
              <a:gd name="connsiteX2-35" fmla="*/ 11147572 w 11147572"/>
              <a:gd name="connsiteY2-36" fmla="*/ 3162404 h 3162404"/>
              <a:gd name="connsiteX3-37" fmla="*/ 0 w 11147572"/>
              <a:gd name="connsiteY3-38" fmla="*/ 3162404 h 3162404"/>
              <a:gd name="connsiteX4-39" fmla="*/ 0 w 11147572"/>
              <a:gd name="connsiteY4-40" fmla="*/ 0 h 3162404"/>
              <a:gd name="connsiteX0-41" fmla="*/ 0 w 11147572"/>
              <a:gd name="connsiteY0-42" fmla="*/ 0 h 3220667"/>
              <a:gd name="connsiteX1-43" fmla="*/ 11147572 w 11147572"/>
              <a:gd name="connsiteY1-44" fmla="*/ 0 h 3220667"/>
              <a:gd name="connsiteX2-45" fmla="*/ 11147572 w 11147572"/>
              <a:gd name="connsiteY2-46" fmla="*/ 3162404 h 3220667"/>
              <a:gd name="connsiteX3-47" fmla="*/ 0 w 11147572"/>
              <a:gd name="connsiteY3-48" fmla="*/ 3162404 h 3220667"/>
              <a:gd name="connsiteX4-49" fmla="*/ 0 w 11147572"/>
              <a:gd name="connsiteY4-50" fmla="*/ 0 h 3220667"/>
              <a:gd name="connsiteX0-51" fmla="*/ 0 w 11147572"/>
              <a:gd name="connsiteY0-52" fmla="*/ 94826 h 3315493"/>
              <a:gd name="connsiteX1-53" fmla="*/ 11147572 w 11147572"/>
              <a:gd name="connsiteY1-54" fmla="*/ 94826 h 3315493"/>
              <a:gd name="connsiteX2-55" fmla="*/ 11147572 w 11147572"/>
              <a:gd name="connsiteY2-56" fmla="*/ 3257230 h 3315493"/>
              <a:gd name="connsiteX3-57" fmla="*/ 0 w 11147572"/>
              <a:gd name="connsiteY3-58" fmla="*/ 3257230 h 3315493"/>
              <a:gd name="connsiteX4-59" fmla="*/ 0 w 11147572"/>
              <a:gd name="connsiteY4-60" fmla="*/ 94826 h 3315493"/>
              <a:gd name="connsiteX0-61" fmla="*/ 0 w 11147572"/>
              <a:gd name="connsiteY0-62" fmla="*/ 165784 h 3386451"/>
              <a:gd name="connsiteX1-63" fmla="*/ 11147572 w 11147572"/>
              <a:gd name="connsiteY1-64" fmla="*/ 165784 h 3386451"/>
              <a:gd name="connsiteX2-65" fmla="*/ 11147572 w 11147572"/>
              <a:gd name="connsiteY2-66" fmla="*/ 3328188 h 3386451"/>
              <a:gd name="connsiteX3-67" fmla="*/ 0 w 11147572"/>
              <a:gd name="connsiteY3-68" fmla="*/ 3328188 h 3386451"/>
              <a:gd name="connsiteX4-69" fmla="*/ 0 w 11147572"/>
              <a:gd name="connsiteY4-70" fmla="*/ 165784 h 33864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1147572" h="3386451">
                <a:moveTo>
                  <a:pt x="0" y="165784"/>
                </a:moveTo>
                <a:cubicBezTo>
                  <a:pt x="2588097" y="-62816"/>
                  <a:pt x="7492675" y="-47576"/>
                  <a:pt x="11147572" y="165784"/>
                </a:cubicBezTo>
                <a:cubicBezTo>
                  <a:pt x="11147572" y="1219919"/>
                  <a:pt x="10446532" y="2167373"/>
                  <a:pt x="11147572" y="3328188"/>
                </a:cubicBezTo>
                <a:cubicBezTo>
                  <a:pt x="8635675" y="3572028"/>
                  <a:pt x="1399377" y="2947188"/>
                  <a:pt x="0" y="3328188"/>
                </a:cubicBezTo>
                <a:cubicBezTo>
                  <a:pt x="579120" y="2563613"/>
                  <a:pt x="335280" y="1418039"/>
                  <a:pt x="0" y="16578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lIns="47625" tIns="19050" rIns="47625" bIns="19050" rtlCol="0" anchor="ctr" anchorCtr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3200" b="1" i="0" u="none" spc="160" baseline="0">
                <a:solidFill>
                  <a:schemeClr val="accent1"/>
                </a:solidFill>
                <a:latin typeface="汉仪润圆-65简" panose="00020600040101010101" pitchFamily="18" charset="-122"/>
                <a:ea typeface="汉仪润圆-65简" panose="00020600040101010101" pitchFamily="18" charset="-122"/>
                <a:cs typeface="汉仪中简黑简" panose="00020600040101010101" charset="-122"/>
              </a:defRPr>
            </a:lvl1pPr>
            <a:lvl2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b="0" i="0" u="none" baseline="0">
                <a:latin typeface="Arial" panose="020B0604020202020204" pitchFamily="34" charset="0"/>
                <a:ea typeface="SimSun" panose="02010600030101010101" pitchFamily="2" charset="-122"/>
              </a:defRPr>
            </a:lvl5pPr>
          </a:lstStyle>
          <a:p>
            <a:pPr lvl="0" algn="ctr"/>
            <a:r>
              <a:rPr lang="nl-NL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 thiệu về tranh, ảnh đã chọn và nêu ý nghĩa về hoạt động đó.</a:t>
            </a:r>
            <a:endParaRPr kumimoji="0" lang="nl-NL" sz="7200" b="1" i="0" u="none" strike="noStrike" kern="1200" cap="none" spc="16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2136820" y="8112800"/>
            <a:ext cx="2136820" cy="213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3519 C -0.00625 0.01782 -0.02213 0.0919 -0.07877 0.09074 C -0.1608 0.09074 -0.16692 -0.15718 -0.26445 -0.1581 C -0.3526 -0.1581 -0.30547 0.0588 -0.39023 0.05787 C -0.47838 0.05787 -0.43125 -0.09907 -0.52591 -0.09907 C -0.6108 -0.09907 -0.56367 0.00671 -0.63906 0.00671 C -0.71159 0.00671 -0.67396 -0.07407 -0.73997 -0.07407 C -0.7776 -0.07407 -0.78086 -0.05208 -0.78372 -0.03519 " pathEditMode="relative" rAng="0" ptsTypes="AAAAAA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0.9151 -1.1791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755" y="-5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1" y="136874"/>
            <a:ext cx="11884529" cy="656872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9560" y="335280"/>
            <a:ext cx="11536680" cy="6202680"/>
          </a:xfrm>
          <a:prstGeom prst="roundRect">
            <a:avLst>
              <a:gd name="adj" fmla="val 4789"/>
            </a:avLst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7127" y="662784"/>
            <a:ext cx="9277488" cy="13220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nl-NL" sz="40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 ý nghĩa của hoạt động và cảm nghĩ khi tham gia hoạt động này.</a:t>
            </a:r>
            <a:endParaRPr kumimoji="0" lang="nl-NL" sz="4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65" y="2011747"/>
            <a:ext cx="5671465" cy="41128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524780" y="3210749"/>
            <a:ext cx="7832865" cy="132343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 LUẬN </a:t>
            </a:r>
            <a:endParaRPr kumimoji="0" lang="nl-NL" sz="4000" b="1" i="0" u="none" strike="noStrike" kern="1200" cap="none" spc="0" normalizeH="0" baseline="0" noProof="0" dirty="0" smtClean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nl-NL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>
            <a:fillRect/>
          </a:stretch>
        </p:blipFill>
        <p:spPr>
          <a:xfrm>
            <a:off x="5972634" y="4227608"/>
            <a:ext cx="5853606" cy="2692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ldLvl="0" animBg="1"/>
      <p:bldP spid="10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新建模板-2</Template>
  <TotalTime>0</TotalTime>
  <Words>420</Words>
  <Application>WPS Presentation</Application>
  <PresentationFormat>Widescreen</PresentationFormat>
  <Paragraphs>37</Paragraphs>
  <Slides>13</Slides>
  <Notes>10</Notes>
  <HiddenSlides>0</HiddenSlides>
  <MMClips>1</MMClips>
  <ScaleCrop>false</ScaleCrop>
  <HeadingPairs>
    <vt:vector size="6" baseType="variant">
      <vt:variant>
        <vt:lpstr>已用的字体</vt:lpstr>
      </vt:variant>
      <vt:variant>
        <vt:i4>39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13</vt:i4>
      </vt:variant>
    </vt:vector>
  </HeadingPairs>
  <TitlesOfParts>
    <vt:vector size="57" baseType="lpstr">
      <vt:lpstr>Arial</vt:lpstr>
      <vt:lpstr>SimSun</vt:lpstr>
      <vt:lpstr>Wingdings</vt:lpstr>
      <vt:lpstr>思源黑体 CN Bold</vt:lpstr>
      <vt:lpstr>SimHei</vt:lpstr>
      <vt:lpstr>字魂59号-创粗黑</vt:lpstr>
      <vt:lpstr>SVN-Newton</vt:lpstr>
      <vt:lpstr>Segoe Print</vt:lpstr>
      <vt:lpstr>Times New Roman</vt:lpstr>
      <vt:lpstr>#9Slide07 HoneyCream</vt:lpstr>
      <vt:lpstr>#9Slide07 Altus</vt:lpstr>
      <vt:lpstr>#9Slide05 Bodega Script</vt:lpstr>
      <vt:lpstr>Arial</vt:lpstr>
      <vt:lpstr>#9Slide05 Aphrodite Pro</vt:lpstr>
      <vt:lpstr>字魂105号-简雅黑</vt:lpstr>
      <vt:lpstr>思源黑体 CN Medium</vt:lpstr>
      <vt:lpstr>SVN-Adam Gorry</vt:lpstr>
      <vt:lpstr>汉仪中简黑简</vt:lpstr>
      <vt:lpstr>SVN-Hole Hearted</vt:lpstr>
      <vt:lpstr>字魂151号-联盟综艺体</vt:lpstr>
      <vt:lpstr>思源黑体 CN Normal</vt:lpstr>
      <vt:lpstr>SVN-Poky's</vt:lpstr>
      <vt:lpstr>#9Slide07 SVNBatman Forever Alt</vt:lpstr>
      <vt:lpstr>汉仪润圆-65简</vt:lpstr>
      <vt:lpstr>Cambria</vt:lpstr>
      <vt:lpstr>DengXian</vt:lpstr>
      <vt:lpstr>字魂79号-萌趣奶油体</vt:lpstr>
      <vt:lpstr>字体管家棉花糖</vt:lpstr>
      <vt:lpstr>Yu Mincho</vt:lpstr>
      <vt:lpstr>Microsoft YaHei</vt:lpstr>
      <vt:lpstr>Arial Unicode MS</vt:lpstr>
      <vt:lpstr>Wide Latin</vt:lpstr>
      <vt:lpstr>Gill Sans Ultra Bold Condensed</vt:lpstr>
      <vt:lpstr>Calibri</vt:lpstr>
      <vt:lpstr>Browallia New</vt:lpstr>
      <vt:lpstr>Broadway</vt:lpstr>
      <vt:lpstr>Brush Script MT</vt:lpstr>
      <vt:lpstr>HP001 4 hàng</vt:lpstr>
      <vt:lpstr>Californian FB</vt:lpstr>
      <vt:lpstr>1_Office 主题</vt:lpstr>
      <vt:lpstr>自定义设计方案</vt:lpstr>
      <vt:lpstr>Office 主题​​</vt:lpstr>
      <vt:lpstr>1_自定义设计方案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86155</dc:creator>
  <cp:lastModifiedBy>liên nguyen thi</cp:lastModifiedBy>
  <cp:revision>33</cp:revision>
  <dcterms:created xsi:type="dcterms:W3CDTF">2022-03-29T12:15:00Z</dcterms:created>
  <dcterms:modified xsi:type="dcterms:W3CDTF">2022-11-03T15:23:45Z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1033-11.2.0.11380</vt:lpwstr>
  </property>
  <property fmtid="{D5CDD505-2E9C-101B-9397-08002B2CF9AE}" pid="3" name="KSOTemplateUUID">
    <vt:lpwstr>v1.0_mb_GkOVLze/WztoHYPob76ohw==</vt:lpwstr>
  </property>
  <property fmtid="{D5CDD505-2E9C-101B-9397-08002B2CF9AE}" pid="4" name="ICV">
    <vt:lpwstr>7D36E3D4E7DE4D0EA813D46659D04A20</vt:lpwstr>
  </property>
</Properties>
</file>